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8" r:id="rId3"/>
    <p:sldId id="264" r:id="rId4"/>
    <p:sldId id="269" r:id="rId5"/>
    <p:sldId id="266" r:id="rId6"/>
    <p:sldId id="267" r:id="rId7"/>
    <p:sldId id="260" r:id="rId8"/>
    <p:sldId id="258" r:id="rId9"/>
    <p:sldId id="257" r:id="rId10"/>
    <p:sldId id="270" r:id="rId11"/>
    <p:sldId id="259" r:id="rId12"/>
    <p:sldId id="263" r:id="rId13"/>
    <p:sldId id="262" r:id="rId14"/>
    <p:sldId id="261" r:id="rId15"/>
    <p:sldId id="256" r:id="rId1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8" d="100"/>
          <a:sy n="58" d="100"/>
        </p:scale>
        <p:origin x="-67" y="-1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64946D-FF59-4862-A414-A0CC20CDAE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277A5E1-534D-41E5-85C7-013678567E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7E7581-213B-448D-931A-FF2EE9DAA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6F97-66B3-4E45-A7B8-B06ACCF43972}" type="datetimeFigureOut">
              <a:rPr lang="x-none" smtClean="0"/>
              <a:t>19.04.2023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24A6D4-00A3-4C37-AA40-DBD8E96D7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F2D784-05F6-461A-A32F-237B56A0E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17EB-BAF9-4862-AEE9-4969425F8D6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48702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946A63-0DED-465E-A578-8F99DE9AF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B65036-F033-4C07-A02F-1A5BB10FF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1B276F-9EDF-41C7-A024-1200F3734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6F97-66B3-4E45-A7B8-B06ACCF43972}" type="datetimeFigureOut">
              <a:rPr lang="x-none" smtClean="0"/>
              <a:t>19.04.2023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668443-BCD7-4DB1-8F24-31D26F168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D7C294-B114-4C45-B2F9-33F3F5DA9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17EB-BAF9-4862-AEE9-4969425F8D6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531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1CC143-A2EA-479A-B59E-84B99112E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49952F-53C2-4C1F-8E1A-FC29C1566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6908F8-708A-48B8-A14D-F1FD4F832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6F97-66B3-4E45-A7B8-B06ACCF43972}" type="datetimeFigureOut">
              <a:rPr lang="x-none" smtClean="0"/>
              <a:t>19.04.2023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5359F8-A068-4A7B-BA62-D71FAE005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23FE02-0AED-4CE5-AF3C-4B677198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17EB-BAF9-4862-AEE9-4969425F8D6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60836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E5B13D-0B7C-4A69-9B71-A7777EC40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C6051A-B318-4DDD-B610-7403C8B36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FE9BBA8-F424-4C85-9810-29EE11D510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6BEDB0A-1161-4BFA-A835-E0A7220D1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6F97-66B3-4E45-A7B8-B06ACCF43972}" type="datetimeFigureOut">
              <a:rPr lang="x-none" smtClean="0"/>
              <a:t>19.04.2023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120A9B2-DBF1-4F78-9880-A8348ECE2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947FD6-AB7A-4E8E-8913-331F1E5BC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17EB-BAF9-4862-AEE9-4969425F8D6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89812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F3AB4E-CC48-49BB-A510-45B142419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FB6BBD-711A-48BA-A6FC-76958F979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0D6766D-B1D1-495E-A03B-087562A549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8821D6B-A496-4942-BE10-59843DD9A7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88D8089-6A6E-4FE0-A48F-C767B44C1D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70D1828-A1F6-4747-8BF6-AA3F377AD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6F97-66B3-4E45-A7B8-B06ACCF43972}" type="datetimeFigureOut">
              <a:rPr lang="x-none" smtClean="0"/>
              <a:t>19.04.2023</a:t>
            </a:fld>
            <a:endParaRPr lang="x-none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B4DEA40-8C45-4F0D-98A0-6BEEAF559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E278865-A931-4009-8529-1AB7CFC19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17EB-BAF9-4862-AEE9-4969425F8D6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78093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F43774-215D-4C23-A3A5-9D873CDF9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9288F42-6902-4CB5-A8B1-9C2721B4B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6F97-66B3-4E45-A7B8-B06ACCF43972}" type="datetimeFigureOut">
              <a:rPr lang="x-none" smtClean="0"/>
              <a:t>19.04.2023</a:t>
            </a:fld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F6CD133-F019-4BB1-9436-BD6790E3D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F9FC874-D929-48FF-8A54-1DDF22D93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17EB-BAF9-4862-AEE9-4969425F8D6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32237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46AE16C-F071-4C23-A089-E6350E597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6F97-66B3-4E45-A7B8-B06ACCF43972}" type="datetimeFigureOut">
              <a:rPr lang="x-none" smtClean="0"/>
              <a:t>19.04.2023</a:t>
            </a:fld>
            <a:endParaRPr lang="x-none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F4225AE-69F7-44B4-9B22-C63C6E501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4ADC4A7-72D0-495A-9831-23E474C59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17EB-BAF9-4862-AEE9-4969425F8D6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13782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51BC9-7529-4C0A-BDFB-BA420CD43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191BEC-869E-42A5-AA14-613E668F0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002E32-4435-4E2C-A40F-E1ABD50A4D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D891D53-2C10-4C5B-9F47-87B4BCE38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6F97-66B3-4E45-A7B8-B06ACCF43972}" type="datetimeFigureOut">
              <a:rPr lang="x-none" smtClean="0"/>
              <a:t>19.04.2023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A3C4F3-86B6-4E1C-9E03-9B0124EFF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5B3F34D-DFC4-4301-871F-E8CB931D3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17EB-BAF9-4862-AEE9-4969425F8D6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45661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8F8AF-3DB3-4D5D-9CC1-D4CFADFE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60A3045-077D-4EB8-B2B3-90F0773B2E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D15E6F0-6D52-4639-9228-BAB8D7867C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5DD558-5A0E-4ED8-AC28-818AFA39F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6F97-66B3-4E45-A7B8-B06ACCF43972}" type="datetimeFigureOut">
              <a:rPr lang="x-none" smtClean="0"/>
              <a:t>19.04.2023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4EA0033-ED02-48F5-B6D2-0237CC871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CDAECC6-E057-49BA-A071-AA98B0624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17EB-BAF9-4862-AEE9-4969425F8D6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03043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6159F8-9433-4456-AE8C-6C1F33EFE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DA352A8-A46A-4468-B627-380AAE5F09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4CEF7C-40A4-40FF-8597-8A912185A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6F97-66B3-4E45-A7B8-B06ACCF43972}" type="datetimeFigureOut">
              <a:rPr lang="x-none" smtClean="0"/>
              <a:t>19.04.2023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8259B8-AE81-434D-AA82-F7560C1A5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5A6BDA-ACE8-41DB-B594-E40A465D4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17EB-BAF9-4862-AEE9-4969425F8D6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90946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7DFA0E9-2CB0-4B03-9C3F-E9D2CF7573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8560E2-A06C-448B-9B86-9FB5111056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EFC74A-920A-406A-B307-1C0008EDF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6F97-66B3-4E45-A7B8-B06ACCF43972}" type="datetimeFigureOut">
              <a:rPr lang="x-none" smtClean="0"/>
              <a:t>19.04.2023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184797-34C3-4723-9C7B-EFC4EB419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35E2D2-AC26-4EFC-B019-423DD941D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17EB-BAF9-4862-AEE9-4969425F8D6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0157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4BE7D2-B891-415D-AA22-B81793F0F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8CBBEF-C602-4AF0-A61F-BDDCD00F4A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9F6AF9-BC23-49E4-A4F0-697398FC78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36F97-66B3-4E45-A7B8-B06ACCF43972}" type="datetimeFigureOut">
              <a:rPr lang="x-none" smtClean="0"/>
              <a:t>19.04.2023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FC6C08-D4D5-4EAB-9128-23DF16A89A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25836E-32E1-43D2-B75B-364AC8AC9E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E17EB-BAF9-4862-AEE9-4969425F8D6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40499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CC3FB3-1738-4FFF-9A99-24345E48B5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754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CEF8A7-1CCD-4D7D-824D-E0DB1C185E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114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E639335-D5CE-460F-948D-4512B69CB4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244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1D34B5-E6C4-4E52-A931-8FA1E7BF3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610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05B275-EBA7-4CC2-BA99-1B0C0A61F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10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2519A4-200F-4830-9B1C-5E972F564E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795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D30C59D-B1C9-46AC-B57A-0E1BC89A3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006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CC67125-AF49-4E05-B988-0613A6A68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429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4ACE2E6-5412-4309-AB61-FE938166FC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488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5CB233-4730-49E7-80F7-3829ED472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976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20EBF5-316D-4419-945D-28B2A06C62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268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7E14AD-893A-4CD0-B294-1D5D1949D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807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DB941C-49C3-4003-8B8F-06DC3C4BE9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375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3236A8-3AEC-40B8-BA3E-C47AF9A6A7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654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9BA864-8BFC-4A48-932F-10F344C134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745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Широкоэкранный</PresentationFormat>
  <Paragraphs>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Новосёлова</dc:creator>
  <cp:lastModifiedBy>raazz15@outlook.com</cp:lastModifiedBy>
  <cp:revision>2</cp:revision>
  <dcterms:created xsi:type="dcterms:W3CDTF">2021-11-09T09:50:00Z</dcterms:created>
  <dcterms:modified xsi:type="dcterms:W3CDTF">2023-04-19T05:30:37Z</dcterms:modified>
</cp:coreProperties>
</file>